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E001CA-2F7F-4598-934E-45FC5462A007}">
          <p14:sldIdLst>
            <p14:sldId id="256"/>
            <p14:sldId id="260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0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7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7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9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2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3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9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2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5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CA22-01A1-4CBC-8403-03EA9D7DF4A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ABBF2-2B8F-402A-9BA0-2E71EF69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6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Leo Tolstoy’s </a:t>
            </a:r>
            <a:r>
              <a:rPr lang="en-US" b="1" i="1" dirty="0" smtClean="0"/>
              <a:t>How Much Land Does a Man Need?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THIS SHORT STORY WE ARE PRESENTED WITH A CHARACTER, PUHOM, WHO IS DRIVEN BY GREED. HE DOES NOT SIMPLY WANT MORE “THINGS”, HE IS OBSSESSED WITH IT. THIS OBSSESSION ULTIMATELY LED TO HIS DEMISE.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1026" name="Picture 2" descr="1253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0"/>
            <a:ext cx="3352800" cy="507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22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LEO TOLSTOY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1828-1910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Russian author who primarily wrote works of fiction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Was homeschooled by German and French tutors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Only 10 of his 13 children lived past infancy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Most known for </a:t>
            </a:r>
            <a:r>
              <a:rPr lang="en-US" i="1" dirty="0" smtClean="0">
                <a:solidFill>
                  <a:schemeClr val="bg1"/>
                </a:solidFill>
              </a:rPr>
              <a:t>War and Peace 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Died during a pilgrimage to escape marriage issues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pic>
        <p:nvPicPr>
          <p:cNvPr id="2050" name="Picture 2" descr="http://upload.wikimedia.org/wikipedia/commons/4/44/Tolstoy_by_Repin_1901_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27" y="1263157"/>
            <a:ext cx="4481945" cy="559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51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MARXIST INTERPRETATION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ALIENATION: </a:t>
            </a:r>
            <a:r>
              <a:rPr lang="en-US" dirty="0" smtClean="0">
                <a:solidFill>
                  <a:schemeClr val="bg1"/>
                </a:solidFill>
              </a:rPr>
              <a:t>PUHOM IS CONSTANTLY BREAKING AWAY FROM THE PACK TO SEEK LIFE BY HISELF. HE EVEN ABANDONS HIS FAMILY WITH NO ONE BUT A SERVANT AND ULTIMATELY, DIES ALONE.</a:t>
            </a:r>
          </a:p>
          <a:p>
            <a:r>
              <a:rPr lang="en-US" dirty="0" smtClean="0"/>
              <a:t>BOURGEOISIE VS PROLETARIAT: </a:t>
            </a:r>
            <a:r>
              <a:rPr lang="en-US" dirty="0" smtClean="0">
                <a:solidFill>
                  <a:schemeClr val="bg1"/>
                </a:solidFill>
              </a:rPr>
              <a:t>THERE IS A CLASS BATTLE GOING ON IN THIS STORY. PAHOM IS TRYING TO BETTER HIS LIFE FROM A LAND WORKER TO A LAND OWNER.</a:t>
            </a:r>
          </a:p>
        </p:txBody>
      </p:sp>
    </p:spTree>
    <p:extLst>
      <p:ext uri="{BB962C8B-B14F-4D97-AF65-F5344CB8AC3E}">
        <p14:creationId xmlns:p14="http://schemas.microsoft.com/office/powerpoint/2010/main" val="188609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MARXIST INTERPRETATION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COMMODITY: </a:t>
            </a:r>
            <a:r>
              <a:rPr lang="en-US" dirty="0" smtClean="0">
                <a:solidFill>
                  <a:schemeClr val="bg1"/>
                </a:solidFill>
              </a:rPr>
              <a:t>PAHOM’S LIFE IS DRIVEN BY GOODS, IN THIS CASE, LAND. IT IS HIS UNDERSTANDING THAT BY HAVING MORE LAND, HE WILL BE A BETTER AND HAPPIER MAN.</a:t>
            </a:r>
          </a:p>
          <a:p>
            <a:r>
              <a:rPr lang="en-US" dirty="0" smtClean="0"/>
              <a:t>VALUE: </a:t>
            </a:r>
            <a:r>
              <a:rPr lang="en-US" dirty="0" smtClean="0">
                <a:solidFill>
                  <a:schemeClr val="bg1"/>
                </a:solidFill>
              </a:rPr>
              <a:t>FURTHERMORE, PAHOM BELIEVES LIFE IS ONLY AS WORTH THE AMOUNT YOU HAVE. THEREFORE, HIS LIFE’S VALUE IS THE OVERALL VALSUE OF THE THINGS HE HAS.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9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 WHAT?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60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Leo Tolstoy’s How Much Land Does a Man Need?</vt:lpstr>
      <vt:lpstr>LEO TOLSTOY</vt:lpstr>
      <vt:lpstr>A MARXIST INTERPRETATION</vt:lpstr>
      <vt:lpstr>A MARXIST INTERPRETATION</vt:lpstr>
      <vt:lpstr>SO WHAT?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 Tolstoy’s How Much Land Does a Man Need?</dc:title>
  <dc:creator>Derek Boillat</dc:creator>
  <cp:lastModifiedBy>Derek Boillat</cp:lastModifiedBy>
  <cp:revision>3</cp:revision>
  <dcterms:created xsi:type="dcterms:W3CDTF">2014-01-05T21:29:56Z</dcterms:created>
  <dcterms:modified xsi:type="dcterms:W3CDTF">2014-01-05T21:59:21Z</dcterms:modified>
</cp:coreProperties>
</file>